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74" r:id="rId5"/>
    <p:sldId id="271" r:id="rId6"/>
    <p:sldId id="269" r:id="rId7"/>
    <p:sldId id="270" r:id="rId8"/>
    <p:sldId id="275" r:id="rId9"/>
    <p:sldId id="272" r:id="rId10"/>
    <p:sldId id="276" r:id="rId11"/>
    <p:sldId id="265" r:id="rId12"/>
    <p:sldId id="262" r:id="rId13"/>
    <p:sldId id="264" r:id="rId14"/>
    <p:sldId id="259" r:id="rId15"/>
    <p:sldId id="263" r:id="rId16"/>
    <p:sldId id="267" r:id="rId17"/>
    <p:sldId id="268" r:id="rId18"/>
    <p:sldId id="261" r:id="rId19"/>
  </p:sldIdLst>
  <p:sldSz cx="12192000" cy="6858000"/>
  <p:notesSz cx="6858000" cy="9144000"/>
  <p:embeddedFontLst>
    <p:embeddedFont>
      <p:font typeface="Dreaming Outloud Pro" panose="03050502040302030504" pitchFamily="66" charset="0"/>
      <p:regular r:id="rId21"/>
      <p:italic r:id="rId22"/>
    </p:embeddedFont>
    <p:embeddedFont>
      <p:font typeface="Gilroy-Bold" panose="00000800000000000000" pitchFamily="2" charset="0"/>
      <p:regular r:id="rId23"/>
    </p:embeddedFont>
    <p:embeddedFont>
      <p:font typeface="Gilroy-Medium" panose="00000600000000000000" pitchFamily="2" charset="0"/>
      <p:regular r:id="rId24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8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0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2C57F81-7C15-5216-E432-9990841199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819A3D-80DF-2977-3CAF-7EE8D61C70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A67CE-AFFE-41E2-B06D-7FF5F0CDCD76}" type="datetimeFigureOut">
              <a:rPr lang="nl-NL" smtClean="0"/>
              <a:t>10-11-2024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23D8F8-4DF2-EF75-69EA-099C1D8C7F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56F8DF-C819-0B5E-83A0-F2ABA51BA4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533EC-DA08-4CE5-8FF0-68833BDAA1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985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9E849-4C8F-3359-023D-B6B096696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ABE2F5-924E-5C85-D2CA-060643AE7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7D4A9A-D533-14C5-B00B-0619C47C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B9-FFA9-4550-82BC-A2639300F609}" type="datetimeFigureOut">
              <a:rPr lang="nl-NL" smtClean="0"/>
              <a:t>10-11-2024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BEFD55-1166-E9F6-67D1-193211FE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15A930-909C-6466-7768-F6509C57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1502-7132-4BF0-983D-52CAFE87C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94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18925-11D1-0C8E-A666-F55A501C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8E457E-EB7E-4CDB-C9A5-F5D867367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3BFF18-0DE9-5AE3-701B-D91A2A40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B9-FFA9-4550-82BC-A2639300F609}" type="datetimeFigureOut">
              <a:rPr lang="nl-NL" smtClean="0"/>
              <a:t>10-11-2024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6E14E8-9EAC-A5A2-C013-294F20BE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F92C2-CC8F-D661-A2EA-13793859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1502-7132-4BF0-983D-52CAFE87C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98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3814BA7-5A14-54A9-39C3-05C2B442E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64E3C4-186C-21E9-5C09-67B0ECBCC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537034-4AD8-B04B-E97D-49FA3ECA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B9-FFA9-4550-82BC-A2639300F609}" type="datetimeFigureOut">
              <a:rPr lang="nl-NL" smtClean="0"/>
              <a:t>10-11-2024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2DB301-3002-F4E8-6A09-7566AD29B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26EB3C-1B6B-F769-66C7-E92A848A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1502-7132-4BF0-983D-52CAFE87C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55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CDF30-1824-23B5-2B76-673C7B5B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D24852-77CA-2538-A230-3E8C0C9C5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7EA67C-7672-2D70-B27E-C51FD06E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B9-FFA9-4550-82BC-A2639300F609}" type="datetimeFigureOut">
              <a:rPr lang="nl-NL" smtClean="0"/>
              <a:t>10-11-2024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4CF05E-D502-36F3-3C19-74A89BAB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01C71D-5128-6870-C3B2-0AC404C7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1502-7132-4BF0-983D-52CAFE87C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68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C41AB-088E-B007-1DA1-68176528A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F846C7-D691-8A36-1677-9A1165C32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33AC27-490E-B12D-15A8-7A9BEE04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B9-FFA9-4550-82BC-A2639300F609}" type="datetimeFigureOut">
              <a:rPr lang="nl-NL" smtClean="0"/>
              <a:t>10-11-2024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5D6C91-F606-5F64-AB9E-B999A301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85A8E6-5334-5D44-8B0A-9D80D49F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1502-7132-4BF0-983D-52CAFE87C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21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CE457-9206-0039-9B09-15C2F20E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E7FD9F-02FA-E13B-9951-1949B93F1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8A3E04-A047-649A-BFB8-599BDBFB7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D936AB-F598-BD44-4C26-4ADBE168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B9-FFA9-4550-82BC-A2639300F609}" type="datetimeFigureOut">
              <a:rPr lang="nl-NL" smtClean="0"/>
              <a:t>10-11-2024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013584-8C79-F8D6-D07B-AA271F87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175FC8-C054-F544-1729-0456BF6D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1502-7132-4BF0-983D-52CAFE87C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50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BD473-D343-0739-CBC1-C9984D6E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129E8D-3CF9-1025-0F62-05B733653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41F5DF-8D62-3291-16DB-A5717EBF2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73748C-BAB2-84E1-14C0-90B1712B4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3FEFFE2-5667-15E5-FD3B-569A19CED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F4420A5-7BC7-16E4-0AEA-486C8B85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B9-FFA9-4550-82BC-A2639300F609}" type="datetimeFigureOut">
              <a:rPr lang="nl-NL" smtClean="0"/>
              <a:t>10-11-2024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1F40CA-882F-7780-E800-F5F89F22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8E59C4E-DF45-6618-65CD-5A606BF5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1502-7132-4BF0-983D-52CAFE87C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40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5D6A2-593C-A7C3-9A2A-254D931D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2139C18-1472-E5EC-FA41-3947AF2A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B9-FFA9-4550-82BC-A2639300F609}" type="datetimeFigureOut">
              <a:rPr lang="nl-NL" smtClean="0"/>
              <a:t>10-11-2024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F74A97-3D33-5B39-067A-58202D50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2EB097-BC11-585D-E10E-ACC1357E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1502-7132-4BF0-983D-52CAFE87C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90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7287E95-BF13-C3E8-8462-E5BB487A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B9-FFA9-4550-82BC-A2639300F609}" type="datetimeFigureOut">
              <a:rPr lang="nl-NL" smtClean="0"/>
              <a:t>10-11-2024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3039E8A-2D28-3213-A51F-8EDF501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FB259B-2A78-E663-DCF8-33322784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1502-7132-4BF0-983D-52CAFE87C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70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EA377-21A1-12EE-A7AB-F89FF35B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FBE0D5-0E5D-8D1B-B254-C2A5B8E58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039A73-BD21-62A8-BA7E-D29CCAED4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EBA49-AAF2-DD7F-F62F-5657DCC6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B9-FFA9-4550-82BC-A2639300F609}" type="datetimeFigureOut">
              <a:rPr lang="nl-NL" smtClean="0"/>
              <a:t>10-11-2024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8C683A-C1A2-2CDA-EC0D-436ECB6B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2873F4-0FA0-436B-04CF-6AD900D0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1502-7132-4BF0-983D-52CAFE87C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82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0F493-35BE-03F3-7D40-A0D6108E1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3716C67-9D98-6827-C113-E97D3C0BE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99850F-50E0-AA72-219F-88F548028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C676A3-61A0-27EA-2090-E2418BF9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B9-FFA9-4550-82BC-A2639300F609}" type="datetimeFigureOut">
              <a:rPr lang="nl-NL" smtClean="0"/>
              <a:t>10-11-2024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949B42-C1E2-4769-107A-6B738090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CC8D59-7B62-AD67-3679-D339FE24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1502-7132-4BF0-983D-52CAFE87C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64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7AB672D-179B-E730-CA45-7849843E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8895AE-80E2-1F68-E643-069A64AF6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49E7E2-BE6E-72B4-5BEC-CE1626D7A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A3B9-FFA9-4550-82BC-A2639300F609}" type="datetimeFigureOut">
              <a:rPr lang="nl-NL" smtClean="0"/>
              <a:t>10-11-2024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13C77E-7C91-0A7C-5E84-5D9E81BD4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2AAE07-7928-7046-9A06-9570CA67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1502-7132-4BF0-983D-52CAFE87C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97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BB84D00-AAE1-BE03-7824-DB9CE79A638E}"/>
              </a:ext>
            </a:extLst>
          </p:cNvPr>
          <p:cNvSpPr txBox="1"/>
          <p:nvPr/>
        </p:nvSpPr>
        <p:spPr>
          <a:xfrm>
            <a:off x="2825181" y="1828800"/>
            <a:ext cx="419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Gilroy-Medium" panose="00000600000000000000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Begrotingsraad 13 november 2024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860484F-0E11-BE1B-E509-4381F4872909}"/>
              </a:ext>
            </a:extLst>
          </p:cNvPr>
          <p:cNvSpPr txBox="1"/>
          <p:nvPr/>
        </p:nvSpPr>
        <p:spPr>
          <a:xfrm>
            <a:off x="2825180" y="2503565"/>
            <a:ext cx="5398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latin typeface="Gilroy-Bold" panose="00000800000000000000" pitchFamily="2" charset="0"/>
                <a:cs typeface="Aharoni" panose="02010803020104030203" pitchFamily="2" charset="-79"/>
              </a:rPr>
              <a:t>Verbeelding speech</a:t>
            </a:r>
          </a:p>
        </p:txBody>
      </p:sp>
      <p:pic>
        <p:nvPicPr>
          <p:cNvPr id="7" name="Afbeelding 6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7DB51AC2-2828-9EFA-391C-04424EF1D2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387" y="132244"/>
            <a:ext cx="2392879" cy="5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6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249ABF9-AF99-DC2A-2CF6-480888C780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F5D3CA-B480-9325-7473-CAC92DE81D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7106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EFEED8F-514F-FD30-BD1E-F91709E2B111}"/>
              </a:ext>
            </a:extLst>
          </p:cNvPr>
          <p:cNvSpPr txBox="1"/>
          <p:nvPr/>
        </p:nvSpPr>
        <p:spPr>
          <a:xfrm>
            <a:off x="4618596" y="6529868"/>
            <a:ext cx="295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Fotograaf: Edwin Barendrecht</a:t>
            </a:r>
          </a:p>
        </p:txBody>
      </p:sp>
      <p:pic>
        <p:nvPicPr>
          <p:cNvPr id="4" name="Afbeelding 3" descr="Afbeelding met Motten en vlinders, insect, vlinder, ongewerveld dier&#10;&#10;Automatisch gegenereerde beschrijving">
            <a:extLst>
              <a:ext uri="{FF2B5EF4-FFF2-40B4-BE49-F238E27FC236}">
                <a16:creationId xmlns:a16="http://schemas.microsoft.com/office/drawing/2014/main" id="{202B2E04-F4B4-1E89-0AEE-521966E3E6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8378">
            <a:off x="11137936" y="4455703"/>
            <a:ext cx="411401" cy="3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6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7E7FC653-F179-59F3-4020-A623E73989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387" y="132244"/>
            <a:ext cx="2392879" cy="555954"/>
          </a:xfrm>
          <a:prstGeom prst="rect">
            <a:avLst/>
          </a:prstGeom>
        </p:spPr>
      </p:pic>
      <p:pic>
        <p:nvPicPr>
          <p:cNvPr id="3" name="Afbeelding 2" descr="Afbeelding met hemel, buitenshuis, wolk, gebouw&#10;&#10;Automatisch gegenereerde beschrijving">
            <a:extLst>
              <a:ext uri="{FF2B5EF4-FFF2-40B4-BE49-F238E27FC236}">
                <a16:creationId xmlns:a16="http://schemas.microsoft.com/office/drawing/2014/main" id="{50AA0E1A-616D-FBC3-41DF-029739E6E7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7459" cy="6858000"/>
          </a:xfrm>
          <a:prstGeom prst="rect">
            <a:avLst/>
          </a:prstGeom>
        </p:spPr>
      </p:pic>
      <p:pic>
        <p:nvPicPr>
          <p:cNvPr id="9" name="Afbeelding 8" descr="Afbeelding met Motten en vlinders, insect, vlinder, ongewerveld dier&#10;&#10;Automatisch gegenereerde beschrijving">
            <a:extLst>
              <a:ext uri="{FF2B5EF4-FFF2-40B4-BE49-F238E27FC236}">
                <a16:creationId xmlns:a16="http://schemas.microsoft.com/office/drawing/2014/main" id="{22662D87-30BB-2C2A-575C-A8E6C2888B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766" y="6858000"/>
            <a:ext cx="773545" cy="6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9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00972 L -0.55248 -1.128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7" y="-5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olk, boom&#10;&#10;Automatisch gegenereerde beschrijving">
            <a:extLst>
              <a:ext uri="{FF2B5EF4-FFF2-40B4-BE49-F238E27FC236}">
                <a16:creationId xmlns:a16="http://schemas.microsoft.com/office/drawing/2014/main" id="{D5961AAA-D5FE-B4C3-F8B5-24F66C36E8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646E923-FB75-B7B5-F0D2-FFBC3A53BEDB}"/>
              </a:ext>
            </a:extLst>
          </p:cNvPr>
          <p:cNvSpPr txBox="1"/>
          <p:nvPr/>
        </p:nvSpPr>
        <p:spPr>
          <a:xfrm>
            <a:off x="2673798" y="290085"/>
            <a:ext cx="667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Gilroy-Medium" panose="00000600000000000000" pitchFamily="2" charset="0"/>
              </a:rPr>
              <a:t>Verticale tuin </a:t>
            </a:r>
            <a:r>
              <a:rPr lang="nl-NL" sz="4000" dirty="0" err="1">
                <a:latin typeface="Gilroy-Medium" panose="00000600000000000000" pitchFamily="2" charset="0"/>
              </a:rPr>
              <a:t>Agnietenhof</a:t>
            </a:r>
            <a:endParaRPr lang="nl-NL" sz="4000" dirty="0">
              <a:latin typeface="Gilroy-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0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shuis, gras, hemel, plant&#10;&#10;Automatisch gegenereerde beschrijving">
            <a:extLst>
              <a:ext uri="{FF2B5EF4-FFF2-40B4-BE49-F238E27FC236}">
                <a16:creationId xmlns:a16="http://schemas.microsoft.com/office/drawing/2014/main" id="{9C715B62-E0C4-F1FC-8E5F-02DD180270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 descr="Afbeelding met buitenshuis, gras, boom, plant&#10;&#10;Automatisch gegenereerde beschrijving">
            <a:extLst>
              <a:ext uri="{FF2B5EF4-FFF2-40B4-BE49-F238E27FC236}">
                <a16:creationId xmlns:a16="http://schemas.microsoft.com/office/drawing/2014/main" id="{B4C5EC13-4F42-C402-041F-5FBCF7313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87"/>
            <a:ext cx="12192000" cy="685221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8C5FE8B-5753-ED2B-BA67-A84513358E2C}"/>
              </a:ext>
            </a:extLst>
          </p:cNvPr>
          <p:cNvSpPr txBox="1"/>
          <p:nvPr/>
        </p:nvSpPr>
        <p:spPr>
          <a:xfrm>
            <a:off x="4035239" y="4902725"/>
            <a:ext cx="7923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Gilroy-Medium" panose="00000600000000000000" pitchFamily="2" charset="0"/>
              </a:rPr>
              <a:t>Meer bomen in de </a:t>
            </a:r>
          </a:p>
          <a:p>
            <a:r>
              <a:rPr lang="nl-NL" sz="4000" dirty="0">
                <a:solidFill>
                  <a:schemeClr val="bg1"/>
                </a:solidFill>
                <a:latin typeface="Gilroy-Medium" panose="00000600000000000000" pitchFamily="2" charset="0"/>
              </a:rPr>
              <a:t>openbare ruimte</a:t>
            </a:r>
          </a:p>
        </p:txBody>
      </p:sp>
    </p:spTree>
    <p:extLst>
      <p:ext uri="{BB962C8B-B14F-4D97-AF65-F5344CB8AC3E}">
        <p14:creationId xmlns:p14="http://schemas.microsoft.com/office/powerpoint/2010/main" val="11514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fruit, Natuurlijke voeding, produceren&#10;&#10;Automatisch gegenereerde beschrijving">
            <a:extLst>
              <a:ext uri="{FF2B5EF4-FFF2-40B4-BE49-F238E27FC236}">
                <a16:creationId xmlns:a16="http://schemas.microsoft.com/office/drawing/2014/main" id="{B41C0025-816E-5A5D-AF16-AF07ACB8AB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891" y="-31203"/>
            <a:ext cx="5166903" cy="6889204"/>
          </a:xfrm>
          <a:prstGeom prst="rect">
            <a:avLst/>
          </a:prstGeom>
        </p:spPr>
      </p:pic>
      <p:pic>
        <p:nvPicPr>
          <p:cNvPr id="5" name="Afbeelding 4" descr="Afbeelding met buitenshuis, boom, voertuig, kleding&#10;&#10;Automatisch gegenereerde beschrijving">
            <a:extLst>
              <a:ext uri="{FF2B5EF4-FFF2-40B4-BE49-F238E27FC236}">
                <a16:creationId xmlns:a16="http://schemas.microsoft.com/office/drawing/2014/main" id="{C3BD7172-B01B-40D8-3AD8-BC7D104CFB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439891" cy="686138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646E923-FB75-B7B5-F0D2-FFBC3A53BEDB}"/>
              </a:ext>
            </a:extLst>
          </p:cNvPr>
          <p:cNvSpPr txBox="1"/>
          <p:nvPr/>
        </p:nvSpPr>
        <p:spPr>
          <a:xfrm>
            <a:off x="2205682" y="6033720"/>
            <a:ext cx="7862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Gilroy-Medium" panose="00000600000000000000" pitchFamily="2" charset="0"/>
              </a:rPr>
              <a:t>Elk gezin met tuin een fruitboom</a:t>
            </a:r>
          </a:p>
        </p:txBody>
      </p:sp>
    </p:spTree>
    <p:extLst>
      <p:ext uri="{BB962C8B-B14F-4D97-AF65-F5344CB8AC3E}">
        <p14:creationId xmlns:p14="http://schemas.microsoft.com/office/powerpoint/2010/main" val="189269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plant, boom&#10;&#10;Automatisch gegenereerde beschrijving">
            <a:extLst>
              <a:ext uri="{FF2B5EF4-FFF2-40B4-BE49-F238E27FC236}">
                <a16:creationId xmlns:a16="http://schemas.microsoft.com/office/drawing/2014/main" id="{17169C47-8D1E-E5D8-826D-01902A779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1129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008EADD-016A-032F-54D1-8F6F852A1294}"/>
              </a:ext>
            </a:extLst>
          </p:cNvPr>
          <p:cNvSpPr txBox="1"/>
          <p:nvPr/>
        </p:nvSpPr>
        <p:spPr>
          <a:xfrm>
            <a:off x="6096000" y="138595"/>
            <a:ext cx="51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Schoolplein voor…</a:t>
            </a:r>
          </a:p>
        </p:txBody>
      </p:sp>
    </p:spTree>
    <p:extLst>
      <p:ext uri="{BB962C8B-B14F-4D97-AF65-F5344CB8AC3E}">
        <p14:creationId xmlns:p14="http://schemas.microsoft.com/office/powerpoint/2010/main" val="2854548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shuis, grond, plant, schoeisel&#10;&#10;Automatisch gegenereerde beschrijving">
            <a:extLst>
              <a:ext uri="{FF2B5EF4-FFF2-40B4-BE49-F238E27FC236}">
                <a16:creationId xmlns:a16="http://schemas.microsoft.com/office/drawing/2014/main" id="{C22B726B-D445-B93A-104E-69A5343E78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FC23D90-A155-223C-7A8E-B63BB2064D41}"/>
              </a:ext>
            </a:extLst>
          </p:cNvPr>
          <p:cNvSpPr txBox="1"/>
          <p:nvPr/>
        </p:nvSpPr>
        <p:spPr>
          <a:xfrm>
            <a:off x="1229360" y="544995"/>
            <a:ext cx="51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Schoolplein anders…</a:t>
            </a:r>
          </a:p>
        </p:txBody>
      </p:sp>
    </p:spTree>
    <p:extLst>
      <p:ext uri="{BB962C8B-B14F-4D97-AF65-F5344CB8AC3E}">
        <p14:creationId xmlns:p14="http://schemas.microsoft.com/office/powerpoint/2010/main" val="1899073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shuis, boom, plant, gras&#10;&#10;Automatisch gegenereerde beschrijving">
            <a:extLst>
              <a:ext uri="{FF2B5EF4-FFF2-40B4-BE49-F238E27FC236}">
                <a16:creationId xmlns:a16="http://schemas.microsoft.com/office/drawing/2014/main" id="{F79BABC2-780D-BF1B-7643-3C54A0E6E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46" y="0"/>
            <a:ext cx="12195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50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E20918FC-80C2-B1C3-43D2-A261DAC25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583" y="3057457"/>
            <a:ext cx="5201920" cy="743086"/>
          </a:xfrm>
          <a:prstGeom prst="rect">
            <a:avLst/>
          </a:prstGeom>
        </p:spPr>
      </p:pic>
      <p:pic>
        <p:nvPicPr>
          <p:cNvPr id="6" name="Afbeelding 5" descr="Afbeelding met Graphics, Lettertype, rood, logo&#10;&#10;Automatisch gegenereerde beschrijving">
            <a:extLst>
              <a:ext uri="{FF2B5EF4-FFF2-40B4-BE49-F238E27FC236}">
                <a16:creationId xmlns:a16="http://schemas.microsoft.com/office/drawing/2014/main" id="{29042E3E-DBD5-97FF-6240-94BEE18F5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905125"/>
            <a:ext cx="3505200" cy="1047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315F67-4320-6C22-2C82-B6BF94621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142" y="1056640"/>
            <a:ext cx="11185553" cy="45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aart&#10;&#10;Automatisch gegenereerde beschrijving">
            <a:extLst>
              <a:ext uri="{FF2B5EF4-FFF2-40B4-BE49-F238E27FC236}">
                <a16:creationId xmlns:a16="http://schemas.microsoft.com/office/drawing/2014/main" id="{E9D8E3AB-01E4-6C9F-F070-7BFE28BD1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87" y="0"/>
            <a:ext cx="5997007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646E923-FB75-B7B5-F0D2-FFBC3A53BEDB}"/>
              </a:ext>
            </a:extLst>
          </p:cNvPr>
          <p:cNvSpPr txBox="1"/>
          <p:nvPr/>
        </p:nvSpPr>
        <p:spPr>
          <a:xfrm>
            <a:off x="8083122" y="2302675"/>
            <a:ext cx="3617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Kinderen mogen steeds minder ver dwalen</a:t>
            </a:r>
          </a:p>
        </p:txBody>
      </p:sp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3AA1C0D3-3195-A399-A329-7A94E20446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387" y="132244"/>
            <a:ext cx="2392879" cy="5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8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249ABF9-AF99-DC2A-2CF6-480888C780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F5D3CA-B480-9325-7473-CAC92DE81D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7106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B5AAF5E-E572-2E11-4601-8F72AAF7D3BA}"/>
              </a:ext>
            </a:extLst>
          </p:cNvPr>
          <p:cNvSpPr txBox="1"/>
          <p:nvPr/>
        </p:nvSpPr>
        <p:spPr>
          <a:xfrm>
            <a:off x="6096000" y="286932"/>
            <a:ext cx="5008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Gilroy-Medium" panose="00000600000000000000" pitchFamily="2" charset="0"/>
              </a:rPr>
              <a:t>Dwalen door Tiel…</a:t>
            </a:r>
          </a:p>
          <a:p>
            <a:r>
              <a:rPr lang="nl-NL" sz="4000" b="1" dirty="0">
                <a:latin typeface="Gilroy-Bold" panose="00000800000000000000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34763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249ABF9-AF99-DC2A-2CF6-480888C780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buitenshuis, plant, boom, Forb&#10;&#10;Automatisch gegenereerde beschrijving">
            <a:extLst>
              <a:ext uri="{FF2B5EF4-FFF2-40B4-BE49-F238E27FC236}">
                <a16:creationId xmlns:a16="http://schemas.microsoft.com/office/drawing/2014/main" id="{41F5D3CA-B480-9325-7473-CAC92DE81D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7106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A4A76E8-E8FE-382C-BA47-266A596A7516}"/>
              </a:ext>
            </a:extLst>
          </p:cNvPr>
          <p:cNvSpPr txBox="1"/>
          <p:nvPr/>
        </p:nvSpPr>
        <p:spPr>
          <a:xfrm>
            <a:off x="4618596" y="6529868"/>
            <a:ext cx="295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Fotograaf: Edwin Barendrecht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B27C968-E109-0DE7-8F29-72AFC80FFAAD}"/>
              </a:ext>
            </a:extLst>
          </p:cNvPr>
          <p:cNvSpPr txBox="1"/>
          <p:nvPr/>
        </p:nvSpPr>
        <p:spPr>
          <a:xfrm>
            <a:off x="9652000" y="3578772"/>
            <a:ext cx="3617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Gilroy-Bold" panose="00000800000000000000" pitchFamily="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08129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249ABF9-AF99-DC2A-2CF6-480888C780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F5D3CA-B480-9325-7473-CAC92DE81D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7106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EFEED8F-514F-FD30-BD1E-F91709E2B111}"/>
              </a:ext>
            </a:extLst>
          </p:cNvPr>
          <p:cNvSpPr txBox="1"/>
          <p:nvPr/>
        </p:nvSpPr>
        <p:spPr>
          <a:xfrm>
            <a:off x="4618596" y="6529868"/>
            <a:ext cx="295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Fotograaf: Edwin Barendrecht</a:t>
            </a:r>
          </a:p>
        </p:txBody>
      </p:sp>
    </p:spTree>
    <p:extLst>
      <p:ext uri="{BB962C8B-B14F-4D97-AF65-F5344CB8AC3E}">
        <p14:creationId xmlns:p14="http://schemas.microsoft.com/office/powerpoint/2010/main" val="21881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249ABF9-AF99-DC2A-2CF6-480888C780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F5D3CA-B480-9325-7473-CAC92DE81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7106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A7FF012-8B2E-48BB-4CDB-187A87B0214D}"/>
              </a:ext>
            </a:extLst>
          </p:cNvPr>
          <p:cNvSpPr txBox="1"/>
          <p:nvPr/>
        </p:nvSpPr>
        <p:spPr>
          <a:xfrm>
            <a:off x="4618596" y="6529868"/>
            <a:ext cx="295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Fotograaf: Edwin Barendrecht</a:t>
            </a:r>
          </a:p>
        </p:txBody>
      </p:sp>
    </p:spTree>
    <p:extLst>
      <p:ext uri="{BB962C8B-B14F-4D97-AF65-F5344CB8AC3E}">
        <p14:creationId xmlns:p14="http://schemas.microsoft.com/office/powerpoint/2010/main" val="10448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249ABF9-AF99-DC2A-2CF6-480888C780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F5D3CA-B480-9325-7473-CAC92DE81D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7106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3FAE8F2-FB87-7269-289E-AE9237BB9D75}"/>
              </a:ext>
            </a:extLst>
          </p:cNvPr>
          <p:cNvSpPr txBox="1"/>
          <p:nvPr/>
        </p:nvSpPr>
        <p:spPr>
          <a:xfrm>
            <a:off x="4618596" y="6529868"/>
            <a:ext cx="295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Fotograaf: Edwin Barendrecht</a:t>
            </a:r>
          </a:p>
        </p:txBody>
      </p:sp>
    </p:spTree>
    <p:extLst>
      <p:ext uri="{BB962C8B-B14F-4D97-AF65-F5344CB8AC3E}">
        <p14:creationId xmlns:p14="http://schemas.microsoft.com/office/powerpoint/2010/main" val="37567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249ABF9-AF99-DC2A-2CF6-480888C780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F5D3CA-B480-9325-7473-CAC92DE81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7106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EFEED8F-514F-FD30-BD1E-F91709E2B111}"/>
              </a:ext>
            </a:extLst>
          </p:cNvPr>
          <p:cNvSpPr txBox="1"/>
          <p:nvPr/>
        </p:nvSpPr>
        <p:spPr>
          <a:xfrm>
            <a:off x="4618596" y="6529868"/>
            <a:ext cx="295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Fotograaf: Edwin Barendrecht</a:t>
            </a:r>
          </a:p>
        </p:txBody>
      </p:sp>
    </p:spTree>
    <p:extLst>
      <p:ext uri="{BB962C8B-B14F-4D97-AF65-F5344CB8AC3E}">
        <p14:creationId xmlns:p14="http://schemas.microsoft.com/office/powerpoint/2010/main" val="35264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249ABF9-AF99-DC2A-2CF6-480888C780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F5D3CA-B480-9325-7473-CAC92DE81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7106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EFEED8F-514F-FD30-BD1E-F91709E2B111}"/>
              </a:ext>
            </a:extLst>
          </p:cNvPr>
          <p:cNvSpPr txBox="1"/>
          <p:nvPr/>
        </p:nvSpPr>
        <p:spPr>
          <a:xfrm>
            <a:off x="4618596" y="6529868"/>
            <a:ext cx="295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Fotograaf: Edwin Barendrecht</a:t>
            </a:r>
          </a:p>
        </p:txBody>
      </p:sp>
    </p:spTree>
    <p:extLst>
      <p:ext uri="{BB962C8B-B14F-4D97-AF65-F5344CB8AC3E}">
        <p14:creationId xmlns:p14="http://schemas.microsoft.com/office/powerpoint/2010/main" val="1126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67</Words>
  <Application>Microsoft Office PowerPoint</Application>
  <PresentationFormat>Breedbeeld</PresentationFormat>
  <Paragraphs>19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 Light</vt:lpstr>
      <vt:lpstr>Dreaming Outloud Pro</vt:lpstr>
      <vt:lpstr>Gilroy-Bold</vt:lpstr>
      <vt:lpstr>Gilroy-Medium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Aspeling, Lucien</dc:creator>
  <cp:lastModifiedBy>Aspeling, Lucien</cp:lastModifiedBy>
  <cp:revision>11</cp:revision>
  <dcterms:created xsi:type="dcterms:W3CDTF">2024-11-10T13:07:44Z</dcterms:created>
  <dcterms:modified xsi:type="dcterms:W3CDTF">2024-11-10T21:08:01Z</dcterms:modified>
</cp:coreProperties>
</file>